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ce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ceb">
                <a:solidFill>
                  <a:schemeClr val="tx1">
                    <a:lumMod val="50000"/>
                    <a:lumOff val="50000"/>
                  </a:schemeClr>
                </a:solidFill>
              </a:rPr>
              <a:t>Num. 45 Ang Pulong sa Dios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ceb" sz="4400"/>
              <a:t>Ang Maayong Balita gikan sa Anghel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ceb" sz="4000">
                <a:solidFill>
                  <a:srgbClr val="FF0000"/>
                </a:solidFill>
              </a:rPr>
              <a:t>Karon nga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ceb" sz="3600">
                <a:solidFill>
                  <a:schemeClr val="tx1">
                    <a:lumMod val="65000"/>
                    <a:lumOff val="35000"/>
                  </a:schemeClr>
                </a:solidFill>
              </a:rPr>
              <a:t>Kinsay naghatag ug balita kang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ceb" sz="2800">
                <a:solidFill>
                  <a:schemeClr val="tx1">
                    <a:lumMod val="65000"/>
                    <a:lumOff val="35000"/>
                  </a:schemeClr>
                </a:solidFill>
              </a:rPr>
              <a:t>① </a:t>
            </a:r>
            <a:r xmlns:a="http://schemas.openxmlformats.org/drawingml/2006/main">
              <a:rPr altLang="ko-KR" dirty="0" lang="ceb" sz="2800">
                <a:solidFill>
                  <a:schemeClr val="tx1">
                    <a:lumMod val="65000"/>
                    <a:lumOff val="35000"/>
                  </a:schemeClr>
                </a:solidFill>
              </a:rPr>
              <a:t>Satanas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ceb" sz="2800">
                <a:solidFill>
                  <a:schemeClr val="tx1">
                    <a:lumMod val="65000"/>
                    <a:lumOff val="35000"/>
                  </a:schemeClr>
                </a:solidFill>
              </a:rPr>
              <a:t>② </a:t>
            </a:r>
            <a:r xmlns:a="http://schemas.openxmlformats.org/drawingml/2006/main">
              <a:rPr altLang="ko-KR" dirty="0" lang="ceb" sz="2800">
                <a:solidFill>
                  <a:schemeClr val="tx1">
                    <a:lumMod val="65000"/>
                    <a:lumOff val="35000"/>
                  </a:schemeClr>
                </a:solidFill>
              </a:rPr>
              <a:t>higala ni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ceb" sz="2800">
                <a:solidFill>
                  <a:schemeClr val="tx1">
                    <a:lumMod val="65000"/>
                    <a:lumOff val="35000"/>
                  </a:schemeClr>
                </a:solidFill>
              </a:rPr>
              <a:t>③ </a:t>
            </a:r>
            <a:r xmlns:a="http://schemas.openxmlformats.org/drawingml/2006/main">
              <a:rPr altLang="ko-KR" dirty="0" lang="ceb" sz="2800">
                <a:solidFill>
                  <a:schemeClr val="tx1">
                    <a:lumMod val="65000"/>
                    <a:lumOff val="35000"/>
                  </a:schemeClr>
                </a:solidFill>
              </a:rPr>
              <a:t>Anghel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ceb" sz="2800">
                <a:solidFill>
                  <a:schemeClr val="tx1">
                    <a:lumMod val="65000"/>
                    <a:lumOff val="35000"/>
                  </a:schemeClr>
                </a:solidFill>
              </a:rPr>
              <a:t>④ </a:t>
            </a:r>
            <a:r xmlns:a="http://schemas.openxmlformats.org/drawingml/2006/main">
              <a:rPr altLang="ko-KR" dirty="0" lang="ceb"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ceb" sz="2800">
                <a:solidFill>
                  <a:srgbClr val="FF0000"/>
                </a:solidFill>
              </a:rPr>
              <a:t>③ </a:t>
            </a:r>
            <a:r xmlns:a="http://schemas.openxmlformats.org/drawingml/2006/main">
              <a:rPr altLang="ko-KR" dirty="0" lang="ceb" sz="2800">
                <a:solidFill>
                  <a:srgbClr val="FF0000"/>
                </a:solidFill>
              </a:rPr>
              <a:t>Anghel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DILI. 54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Samaritana nga babaye sa atabay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bisan kinsa nga moinom sa tubig nga akong ihatag kaniya dili na gayud uhawon. Sa pagkatinuod, ang tubig nga akong ihatag kaniya mahimong usa ka tuboran sa tubig diha kaniya nga magatubo ngadto sa kinabuhing dayon."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pag-agi ni Jesus sa yuta sa Samaria, nasugatan niya ang usa ka babaye sa atabay ug miingon. “Palihug hatagi kog tubig.”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ceb" altLang="ko-KR" sz="2600">
                <a:solidFill>
                  <a:schemeClr val="tx1">
                    <a:lumMod val="65000"/>
                    <a:lumOff val="35000"/>
                  </a:schemeClr>
                </a:solidFill>
              </a:rPr>
              <a:t>Ang babaye talagsaon. Tungod kay ang mga Judio wala makigsulti sa mga Samarianhon. "Kon nahibal-an mo kung kinsa ako, mangayo ka unta kanako ug tubig." Si Jesus miingon</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ceb" altLang="ko-KR" sz="2600">
                <a:solidFill>
                  <a:schemeClr val="tx1">
                    <a:lumMod val="65000"/>
                    <a:lumOff val="35000"/>
                  </a:schemeClr>
                </a:solidFill>
              </a:rPr>
              <a:t>"Kay ang tubig nga akong gihatag mao ang tubig sa kinabuhi nga dili na gayud uhawon." Ang babaye nahimong interesado kang Jesus. “Kinsa ka, pwede ba nimo akong hatagan nianang tubiga?”</a:t>
            </a:r>
            <a:r xmlns:a="http://schemas.openxmlformats.org/drawingml/2006/main">
              <a:rPr lang="ceb"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“Ako mao ang Kristo ug ang Anak sa Diyos,” mitubag si Jesus. Nakurat siya niini.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ceb" altLang="ko-KR" sz="2600">
                <a:solidFill>
                  <a:schemeClr val="tx1">
                    <a:lumMod val="65000"/>
                    <a:lumOff val="35000"/>
                  </a:schemeClr>
                </a:solidFill>
              </a:rPr>
              <a:t>Gibiyaan niya ang iyang banga ug mibalik sa lungsod ug misulti sa mga tawo mahitungod kang Jesus. Daghang mga tawo ang miadto aron sa pagsugat kang Jesus ug mituo Kaniya ingon nga ilang Manluluwas.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Sa dihang nahimamat sa babayeng Samarianhon si Jesus, gibiyaan niya ang banga ug mibalik sa balangay aron sa paghatod sa maayong balita sa kaluwasan ngadto sa mga tagabaryo.</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Sa katapusan, daghang mga tawo ang naluwas pinaagi sa pagpaminaw ug pagtuo sa ebanghelyo nga iyang gisangyaw.</a:t>
            </a:r>
            <a:r xmlns:a="http://schemas.openxmlformats.org/drawingml/2006/main">
              <a:rPr altLang="en-US" lang="ce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ceb" sz="3200">
                <a:solidFill>
                  <a:schemeClr val="tx1">
                    <a:lumMod val="65000"/>
                    <a:lumOff val="35000"/>
                  </a:schemeClr>
                </a:solidFill>
              </a:rPr>
              <a:t>Nahimamat ba nimo si Jesus? Gisultihan ba nimo ang uban bahin kang Jesus? Unsa man ang bahin sa pagpaila kang Jesus sa uban sama sa usa ka babayeng Samarianhon?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naghatag kanato sa tubig sa kinabuhi aron dili na gayud uhawon ang atong kalag.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Asa nahimamat ni Jesus ang usa ka babayeng Samarianhon?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sa palasyo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sa lungsod</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dalan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sa merkado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sa atabay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sa atabay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ceb" sz="4000">
                <a:solidFill>
                  <a:srgbClr val="FF0000"/>
                </a:solidFill>
              </a:rPr>
              <a:t>Ang Pulong Karon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ceb" sz="3600">
                <a:solidFill>
                  <a:schemeClr val="tx1">
                    <a:lumMod val="65000"/>
                    <a:lumOff val="35000"/>
                  </a:schemeClr>
                </a:solidFill>
              </a:rPr>
              <a:t>Magamabdos ka ug manganak ug lalaki, ug paganganlan mo siyag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ceb" sz="2800">
                <a:solidFill>
                  <a:schemeClr val="tx1">
                    <a:lumMod val="65000"/>
                    <a:lumOff val="35000"/>
                  </a:schemeClr>
                </a:solidFill>
              </a:rPr>
              <a:t>Lucas</a:t>
            </a:r>
            <a:r xmlns:a="http://schemas.openxmlformats.org/drawingml/2006/main">
              <a:rPr altLang="en-US" dirty="0" lang="ceb" sz="2800">
                <a:solidFill>
                  <a:schemeClr val="tx1">
                    <a:lumMod val="65000"/>
                    <a:lumOff val="35000"/>
                  </a:schemeClr>
                </a:solidFill>
              </a:rPr>
              <a:t> </a:t>
            </a:r>
            <a:r xmlns:a="http://schemas.openxmlformats.org/drawingml/2006/main">
              <a:rPr altLang="ko-KR" dirty="0" lang="ceb"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bisan kinsa nga moinom sa tubig nga akong ihatag kaniya dili na gayud uhawon. Sa pagkatinuod, ang tubig nga akong ihatag kaniya mahimong usa ka tuboran sa tubig diha kaniya nga magatubo ngadto sa kinabuhing dayon."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Ihulog ang imong pukot sa lawom nga tubig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Unya si Jesus miingon kang Simon, "Ayaw kahadlok; sukad karon managat ka na ug mga tawo."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nga misakay sa sakayan ni Pedro ug nagpahayag sa pulong, miingon kang Pedro. "Karon adto sa lawom nga tubig ug ihulog ang pukot aron makuha ang mga isda."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“Agalon, naghago kami tibuok gabii ug walay nakuha. Apan tungod sa imong giingon, itaktak ko ang mga pukot."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Ug sa nahimo na nila kini, nakakuha sila ug daghan kaayong isda nga tungod niana nagisi ang ilang mga pukot. Natingala si Pedro niini.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ceb" sz="3000">
                <a:solidFill>
                  <a:schemeClr val="tx1">
                    <a:lumMod val="65000"/>
                    <a:lumOff val="35000"/>
                  </a:schemeClr>
                </a:solidFill>
              </a:rPr>
              <a:t>Nianang higayona, naghinulsol si Pedro nga nahibalo nga si Jesus mao ang Anak sa Dios. "Ako usa ka makasasala."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ceb" sz="3000">
                <a:solidFill>
                  <a:schemeClr val="tx1">
                    <a:lumMod val="65000"/>
                    <a:lumOff val="35000"/>
                  </a:schemeClr>
                </a:solidFill>
              </a:rPr>
              <a:t>Si Jesus miingon. “Ayaw kahadlok, sukad karon mangingisda ka na nga mangilog ug mga tawo.” Gibiyaan ni Pedro ang tanan ug nahimong tinun-an ni Jesus.</a:t>
            </a:r>
            <a:r xmlns:a="http://schemas.openxmlformats.org/drawingml/2006/main">
              <a:rPr altLang="en-US" lang="ceb"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Pedro, nga nakigkita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naghinulsol ug misunod didto.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Adunay ba paghinulsol ug pagsunod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kang Hesus sa imong kinabuhi?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Gibiyaan ni Pedro ang tanan ug misunod kang Jesus. Sama ni Pedro, kinahanglan ka nga usa ka disipulo nga nakahibalo sa tinuod nga paghinulsol ug pagkamasulundon.</a:t>
            </a:r>
            <a:r xmlns:a="http://schemas.openxmlformats.org/drawingml/2006/main">
              <a:rPr altLang="en-US" lang="ce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maoy usa nga nagbuhat ug mga milagro nga labaw sa mga kasinatian ug abilidad sa mga tawo.</a:t>
            </a:r>
            <a:r xmlns:a="http://schemas.openxmlformats.org/drawingml/2006/main">
              <a:rPr altLang="en-US" lang="ce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46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Bata nga Hesus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trabaho ni Pedro?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panday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magbalantay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mangingisda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mag-uuma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mangingisda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Unya si Jesus miingon kang Simon, "Ayaw kahadlok; sukad karon managat ka na ug mga tawo."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Jesus nga nagtawag sa mga disipulo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Gipangita ni Felipe si Natanael ug giingnan siya, "Nakaplagan namo ang gisulat ni Moises sa Balaod, ug ang mahitungod kaniya usab gisulat sa mga propeta, si Jesus nga Nazaretnon, ang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Gitawag ni Jesus si Pedro, Andres, ug ang ilang silingan, si Felipe, aron mahimong disipulo. "Sunod ko!"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Gipaila ni Felipe si Jesus sa iyang higala nga si Natanael. "Ang Mesiyas nga gisulat sa mga propeta sa Daang Tugon mitungha."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"Nasaret! Gikan ba didto ang Mesiyas?" Nangutana si Nathanael. "Dali ug tan-awa," miingon si Felipe.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Miingon si Jesus kang Natanael. “Ikaw usa ka tinuod nga Israelita, nakita ko ikaw sa ilawom sa kahoyng igera sa wala pa ikaw tawga ni Felipe.”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Natingala si Natanael niini ug mihatag ug himaya kang Jesus, "Rabi, ikaw mao ang Anak sa Dios ug ang Hari sa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Sa diha nga nahibal-an kana ni Nathanael</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Si Jesus mao ang Mesiyas, iyang gihatagan si Jesus ug himaya.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Nahimo siyang disipulo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natong hatagan ug himaya si Jesus nga atong Manluluwas, ug magkinabuhi nga tinun-an ni Jesus ug mosunod Kaniya.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Karon sa lungsod ni David natawo kanimo ang usa ka Manluluwas; siya mao si Kristo nga Ginoo.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Ingon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Jesus mao...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nagtawag sa mga tawo ingon nga mga disipulo aron mahisama Kaniya.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Kinsa ang nagpaila kang Jesus kang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Felipe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Andres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② </a:t>
            </a:r>
            <a:r xmlns:a="http://schemas.openxmlformats.org/drawingml/2006/main">
              <a:rPr altLang="ko-KR" lang="ceb" sz="2800">
                <a:solidFill>
                  <a:srgbClr val="ff0000"/>
                </a:solidFill>
              </a:rPr>
              <a:t>Felipe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Gipangita ni Felipe si Natanael ug giingnan siya, "Nakaplagan namo ang gisulat ni Moises sa Balaod, ug ang mahitungod kaniya usab gisulat sa mga propeta, si Jesus nga Nazaretnon, ang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tawo nga nanaog sa atop</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Mibangon siya, gikuha niya ang iyang banig ug milakaw nga makita silang tanan. Natingala ang tanan niini ug gidayeg nila ang Dios, nga nag-ingon, "Wala pa kita makakitag sama niini!"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dihang ang mga tawo nakadungog mahitungod sa pag-ayo ni Jesus, ang mga tawo nagdala sa ilang paralitiko nga higala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daghan kaayo ang mga tawo kon asa si Jesus. Busa dili nila madala ang ilang paralitiko nga higala ngadto kang Jesus agi sa atop.</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kataposan, kadtong nagdalag higala nga paralitiko miguba sa atop ug nagpadalag higala nga paralitiko ngadto kang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Nakita ni Jesus ang ilang pagtuo ug miingon. "Gipasaylo na ang imong mga sala. Bangon ug pauli."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Sa katingalahan, ang paralitiko naayo sa pagkakaron. Unya mibangon siya ug milakaw ug naghimaya sa Dios.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ceb" altLang="ko-KR" sz="2400">
                <a:solidFill>
                  <a:schemeClr val="tx1">
                    <a:lumMod val="65000"/>
                    <a:lumOff val="35000"/>
                  </a:schemeClr>
                </a:solidFill>
              </a:rPr>
              <a:t>Sa dihang panahon na nga manganak si Maria, kinahanglang moadto siya sa Betlehem. Apan tungod kay walay lawak, siya adunay usa ka bata sa usa ka pasungan.</a:t>
            </a:r>
            <a:r xmlns:a="http://schemas.openxmlformats.org/drawingml/2006/main">
              <a:rPr lang="ceb"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mga higala sa paralitiko adunay mga kalisdanan ug mga kakulangan, apan wala sila mohunong sa pag-adto kang Jesus. Tungod kay sila adunay pagtuo kang Jesus.</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Aduna ba kitay pagtuo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Kung kita moduol kang Jesus uban ang pagtuo, dili kita kinahanglan nga mohunong bisan pa sa mga kalisdanan ug mga babag nga nagpugong kanato.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Sa pagbuhat niini, kita makahatag ug himaya sa Diyos sama sa paralitiko nga tawo.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wala magsalikway niadtong moduol kaniya. Kag ginahatag niya ang kinahanglanon sa mga nagapalapit sa iya.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Unsay paagi sa paralitiko nga miabot kang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bintana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ganghaan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bungbong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atop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atop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Mibangon siya, gikuha niya ang iyang banig ug milakaw nga makita silang tanan. Natingala ang tanan niini ug gidayeg nila ang Dios, nga nag-ingon, "Wala pa kita makakitag sama niini!"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Gitawag ni Jesus si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Paghalin ni Jesus didto, nakita niya ang isa ka tawo nga ginahingalanan kay Mateo nga nagapungko sa balay sang mga manugsukot sang buhis. "Sumunod ka kanako," siya miingon kaniya, ug si Mateo mitindog ug misunod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May usa ka maniningil ug buhis nga ginganlag Mateo. Usa siya ka maniningil ug buhis alang sa Roma ngadto sa mga Israelinhon.</a:t>
            </a:r>
            <a:r xmlns:a="http://schemas.openxmlformats.org/drawingml/2006/main">
              <a:rPr lang="ceb"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Si Mateo usa ka maniningil ug buhis, busa daghan siyag kuwarta. Apan gidumtan sa mga Judio ang mga maniningil ug buhis nga nagtrabaho sa Roma, ang mananakop.</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mitan-aw kang Mateo nga naglingkod sa buhisanan ug miingon kaniya. "Sunda 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Gibiyaan dayon ni Mateo ang tanan ug misunod kang Jesus. Kini tungod kay nagpasalamat siya kang Jesus sa pagtawag kaniya.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Samtang, may tingog gikan sa langit ngadto sa mga magbalantay sa karnero nga nag-atiman sa mga karnero sa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"Ang doktor dili kinahanglan alang sa himsog, apan sa mga masakiton." Si Mateo nahimong disipulo ni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Si Mateo usa ka maniningil ug buhis nga gidumtan sa iyang katawhan. Apan, gitawag ni Jesus si Mateo ug gihimo siyang tinun-an.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usab katawhan sa Dios. Apan dili kita igo nga tawgon nga mga disipulo ni Jesus.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ceb" sz="3200">
                <a:solidFill>
                  <a:schemeClr val="tx1">
                    <a:lumMod val="65000"/>
                    <a:lumOff val="35000"/>
                  </a:schemeClr>
                </a:solidFill>
              </a:rPr>
              <a:t>Apan, si Jesus nagtawag kanato sa paghimo sa iyang mga tinun-an. Busa, kinahanglan kitang mosunod kaniya aron mahimong takus sa iyang tawag.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Gitawag ni Jesus ang mga tawo nga gisalikway sa kalibotan aron mahimong katawhan sa Diyos.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trabaho ni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maniningil ug buhis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mangingisda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panday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pari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maniningil ug buhis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Paghalin ni Jesus didto, nakita niya ang isa ka tawo nga ginahingalanan kay Mateo nga nagapungko sa balay sang mga manugsukot sang buhis. "Sumunod ka kanako," siya miingon kaniya, ug si Mateo mitindog ug misunod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Gipili ni Jesus ang dose ka mga disipulo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Usa niadtong mga adlawa miadto si Jesus sa bukid aron sa pag-ampo, ug nagpalabay sa kagabhion nga nag-ampo sa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Ug sa pag-abut sa kabuntagon, iyang gitawag ang iyang mga tinon-an ngadto kaniya, ug nagpili siya ug napulo ug duha kanila, nga iyang gitudlo nga mga apostoles: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6:</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Daghan ang mga tawo nga nakadungog ug misunod kang Jesus. Miuban sila kang Jesus ug nakakat-on gikan kang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Human sa pag-ampo, si Jesus espesipikong mipili ug dose kanila ingong suod nga mga disipulo.</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Gipili sila sa pagpuyo uban ni Jesus, sa pagsangyaw sa ebanghelyo, ug sa paghingilin sa mga demonyo.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“Himaya sa langit, kalinaw sa yuta! Paglipay, natawo si Jesus.” Ang mga anghel gikan sa langit miingon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ceb" sz="3000">
                <a:solidFill>
                  <a:schemeClr val="tx1">
                    <a:lumMod val="65000"/>
                    <a:lumOff val="35000"/>
                  </a:schemeClr>
                </a:solidFill>
              </a:rPr>
              <a:t>Ang mga tinun-an lainlain nga mga tawo: ang uban kanila mga mangingisda, usa ka maniningil sa buhis, usa ka rebolusyonaryo, ang uban kanila mainiton.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Pero nangamuyo si Jesus sa Dios nga pilion niya sing maayo ang iya mga disipulo, kag ginpili niya sila sing maayo, gin-atipan sila sing maayo, kag gintudluan sila sing maayo.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Mao kini ang hinungdan ngano nga gipili ni Jesus ang iyang mga tinun-an: 1) sa pagtudlo kanila sa pulong sa Dios, 2) sa paghimo kanila sa pagsangyaw sa ebanghelyo sumala sa unsay ilang nakat-unan, ug 3) sa paghimo kanila sa pagmantala sa gahum sa gingharian sa Dios. Tungod niini nga mga katarongan, gipili ni Jesus ang iyang mga tinun-an.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Kita usab mga tinun-an ni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ceb" sz="2800">
                <a:solidFill>
                  <a:schemeClr val="tx1">
                    <a:lumMod val="65000"/>
                    <a:lumOff val="35000"/>
                  </a:schemeClr>
                </a:solidFill>
              </a:rPr>
              <a:t>Ang atong buluhaton parehas sa buhat sa dose ka mga disipulo ni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ceb" sz="2800">
                <a:solidFill>
                  <a:schemeClr val="tx1">
                    <a:lumMod val="65000"/>
                    <a:lumOff val="35000"/>
                  </a:schemeClr>
                </a:solidFill>
              </a:rPr>
              <a:t>Magkinabuhi ta sa usa ka tinun-an sugod karong </a:t>
            </a:r>
            <a:r xmlns:a="http://schemas.openxmlformats.org/drawingml/2006/main">
              <a:rPr altLang="ko-KR" lang="ceb" sz="3200">
                <a:solidFill>
                  <a:schemeClr val="tx1">
                    <a:lumMod val="65000"/>
                    <a:lumOff val="35000"/>
                  </a:schemeClr>
                </a:solidFill>
              </a:rPr>
              <a:t>adlawa.</a:t>
            </a:r>
            <a:r xmlns:a="http://schemas.openxmlformats.org/drawingml/2006/main">
              <a:rPr altLang="en-US" lang="ce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nagtudlo kanato sa kamatuoran sa langit aron kita motubo sama sa mga tinun-an ni Jesus.</a:t>
            </a:r>
            <a:r xmlns:a="http://schemas.openxmlformats.org/drawingml/2006/main">
              <a:rPr altLang="en-US" lang="ce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Pila ka mga disipulo ang gipili ni Jesus nga mga apostoles (kadtong mga gipadala)??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napulo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onse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dose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katorse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dose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Usa niadtong mga adlawa miadto si Jesus sa bukid aron sa pag-ampo, ug nagpalabay sa kagabhion nga nag-ampo sa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Ug sa pag-abut sa kabuntagon, iyang gitawag ang iyang mga tinon-an ngadto kaniya, ug nagpili siya ug napulo ug duha kanila, nga iyang gitudlo nga mga apostoles: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6:</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Ebanghelyo nga gitudlo ni Jesus didto sa bukid.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Karon sa pagkakita niya sa mga panon sa katawhan, mitungas siya sa bakilid ug milingkod. Miduol kaniya ang iyang mga tinun-an,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ug siya misugod sa pagtudlo kanila nga nag-ingon: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“Bulahan ang mga kabus sa espiritu, kay ila ang gingharian sa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Gitudloan ni Jesus ang panon sa katawhan sa bukid kon unsaon pagkinabuhi ingong katawhan sa gingharian sa Diyos.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“Bulahan ang mga kabus sa espiritu, kay ila ang gingharian sa langit.</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Sama sa giingon sa mga anghel, si Jesus natawo nga himsog sa pasungan.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Kamo nakakat-on sa pagbayad sa inyong mga ngipon pinaagi sa inyong mga ngipon, apan ako moingon kaninyo sa paghatag sa wala nga aping kang bisan kinsa nga mosagpa sa tuo nga aping. Unya kamo mahimong mga anak sa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Tan-awa ang mga langgam sa kahanginan. Ang mga langgam dili mag-uma, apan ang Dios nagpakaon kanilang tanan. Dili ba Siya mag-atiman kanimo labaw pa sa mga langgam!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Natingala kaayo ang mga tawo sa pagtudlo ni Jesus. Tungod kay si Jesus adunay awtoridad nga dili sama sa ordinaryong mga magtutudlo sa Bibliya.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nagsulti kanato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nga ang kinabuhi sa katawhan sa Diyos lahi sa kinabuhi sa kalibotan.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Aduna bay kalainan sa atong kinabuhi gikan niadtong wala motuo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Atong tan-awon ang atong kaugalingon ug magkinabuhi nga takus sa gingharian sa Dios.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nagbag-o kanato aron magkinabuhi sama sa katawhan sa gingharian sa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man ang makuha sa mga kabus sa espiritu?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kwarta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pagkaon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dungog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gingharian sa Dios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gingharian sa Dios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Karon sa pagkakita niya sa mga panon sa katawhan, mitungas siya sa bakilid ug milingkod. Miduol kaniya ang iyang mga tinun-an,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ug siya misugod sa pagtudlo kanila nga nag-ingon: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“Bulahan ang mga kabus sa espiritu, kay ila ang gingharian sa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61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Gipakalma ni Jesus ang Bagyo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Mibangon siya, gibadlong niya ang hangin ug miingon sa mga balod, "Hilum! Hunong!" Unya ang hangin mihinay ug kini hingpit nga kalma.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ug ang iyang mga tinun-an nagdungan sa pagsakay sa usa ka sakayan aron sa pagtabok sa Lanaw sa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ceb" altLang="ko-KR" sz="2500">
                <a:solidFill>
                  <a:schemeClr val="tx1">
                    <a:lumMod val="65000"/>
                    <a:lumOff val="35000"/>
                  </a:schemeClr>
                </a:solidFill>
              </a:rPr>
              <a:t>Ang mga magbalantay sa Bethlehem miadto aron makita ang Anak sa Dios nga moluwas sa mga tawo. “Jesus! ang Anak sa Dios! Salamat sa pag-anhi niining yutaa!”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Samtang nagtabok sa lanaw, kalit nga mihuros ang makusog nga hangin ug usa ka makalilisang nga balod ang miabot.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kataposan ang mga tinun-an miingon kang Jesus. 'Magtutudlo, wala ka ba magtagad kon kita malumos!'</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Gibadlong ni Jesus ang hangin ug miingon sa mga balod, “Hilum! Manahimik ka nga!” Unya ang hangin mihinay ug kini hingpit nga kalma.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Nalisang sila ug nangutana sa usag usa, “Kinsa ba kini? Bisan ang hangin ug ang mga balod mituman kaniya!”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Dios lamang ang makamando sa dagat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ug ang hangin.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Mao nga si Jesus mao ang Dios nga nagbuhat ug nagmando sa kalibutan.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 Jesus nga atong gitoohan dili usa sa daghang mga dios, apan ang bugtong ug labing gamhanan nga Magbubuhat nga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natong pauswagon ang atong pagtuo pinaagi sa paghinumdom niini nga kamatuoran.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ang tag-iya sa tanang butang nga nagbuhat ug nagmando sa tanang butang dinhi sa kalibotan.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gisugo ni Jesus ibabaw sa dagat ug sa hangin?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paghilom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dagan ug pagdula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pagmata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pataas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bukas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imong</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mata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paghilom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Mibangon siya, gibadlong niya ang hangin ug miingon sa mga balod, "Hilum! Hunong!" Unya ang hangin mihinay ug kini hingpit nga kalma.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Kinsa ang mihikap sa akong mga sinina?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pagkadungog niya mahitungod kang Jesus, miduol siya sa luyo niya diha sa panon sa katawhan ug gihikap niya ang iyang kupo,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28. kay naghunahuna siya, "Kon makahikap lang ako sa iyang bisti, mamaayo ako."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nga mao ang agalon sa tanan,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mao ang anak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sa pag-abot ni Jesus niining yutaa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siya natawo sa usa ka pasungan uban sa usa ka mapainubsanon nga dagway.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nga mituo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mga anak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kinahanglan kitang magkinabuhi nga mapaubsanon ug ubos sama kang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Daghan ang nakadungog bahin kang Jesus, ug misunod sila kang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dihay babaye nga miduol sa iyang luyo ug mihikap sa mga bisti ni Jesus aron mamaayo.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Usa ka babaye ang nag-antos sa sakit nga gitawag og pagdugo sulod sa 12 ka tuig. Gisulayan niya ang daghang mga paagi sa pag-ayo niini, apan wala kini naayo ug nagasto na niya ang tanan nga naa niya.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'Kinsa ang mihikap sa akong sinina??' Dihadiha si Jesus nakaamgo nga ang Iyang gahum migula gikan Kaniya. Siya miadto ug mihapa sa iyang tiilan ug misulti kaniya sa tibuok kamatuoran.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Si Jesus miingon kaniya, 'Anak, ang imong pagtuo nag-ayo kanimo. Lakaw nga malinawon.'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babaye nga nag-antos sa pagdugo sulod sa 12 ka tuig miadto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uban sa pagtuo.</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Giayo ni Jesus ang babaye ug gidayeg ang iyang pagtuo atubangan sa mga tawo.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Nakita gihapon sa Dios ang atong pagtuo.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Sa diha nga kita makasugat sa lisud nga mga butang,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moduol kita sa Dios uban ang pagtuo.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Nasayod si Jesus sa atong mga kasakit ug kalisdanan ug gisulbad kini.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gihikap sa babaye nga nagmasakiton sulod sa 12 ka tuig uban ni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buhok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kamot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tiil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sinina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sinina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pagkadungog niya mahitungod kang Jesus, miduol siya sa luyo niya diha sa panon sa katawhan ug gihikap niya ang iyang kupo,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kay naghunahuna siya, "Kon makahikap lang ako sa iyang bisti, mamaayo ako."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63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ceb" sz="4000">
                <a:solidFill>
                  <a:srgbClr val="FF0000"/>
                </a:solidFill>
              </a:rPr>
              <a:t>Ang Pulong Karon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ceb" sz="3600">
                <a:solidFill>
                  <a:schemeClr val="tx1">
                    <a:lumMod val="65000"/>
                    <a:lumOff val="35000"/>
                  </a:schemeClr>
                </a:solidFill>
              </a:rPr>
              <a:t>Magamabdos ka ug manganak ug lalaki, ug paganganlan mo siyag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ceb" sz="2800">
                <a:solidFill>
                  <a:schemeClr val="tx1">
                    <a:lumMod val="65000"/>
                    <a:lumOff val="35000"/>
                  </a:schemeClr>
                </a:solidFill>
              </a:rPr>
              <a:t>Lucas</a:t>
            </a:r>
            <a:r xmlns:a="http://schemas.openxmlformats.org/drawingml/2006/main">
              <a:rPr altLang="en-US" dirty="0" lang="ceb" sz="2800">
                <a:solidFill>
                  <a:schemeClr val="tx1">
                    <a:lumMod val="65000"/>
                    <a:lumOff val="35000"/>
                  </a:schemeClr>
                </a:solidFill>
              </a:rPr>
              <a:t> </a:t>
            </a:r>
            <a:r xmlns:a="http://schemas.openxmlformats.org/drawingml/2006/main">
              <a:rPr altLang="ko-KR" dirty="0" lang="ceb"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mianhi sa yuta sa pagpaubos ug pagpaubos, apan Siya ang atong tinuod nga Hari.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Ug iyang gikuptan siya sa kamot ug miingon kaniya, "Talitha koum!" (nga sa ato pa, "Babaye, ingnon ko ikaw, bangon!").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Usa ka tawo nga ginganlan si Jairo, ang punoan sa sinagoga, miduol kang Jesus ug miingon; “Ang akong anak nga babaye himalatyon. Tabangi 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pagpauli uban ni Jesus, usa ka lalaki midagan ug misulti nga ang iyang anak nga babaye namatay 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pag-abot sa balay, ang anak nga babaye ni Jairo patay na, ug ang mga tawo naghilak.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misulod ug miingon kanila, "Ang bata wala mamatay kondili natulog."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Ug iyang gikuptan siya sa kamot ug miingon kaniya, "Talitha koum!" (nga sa ato pa, "Babaye, ingnon ko ikaw, bangon!"). Dihadiha mibarog ang dalaga ug milakaw.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mao ang nagmando sa kamatayon.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Ang kamatayon mao ang labing gikahadlokan sa mga tawo, apan gibuntog kini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Mamatay kita sa madugay o sa madali.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dili ka kinahanglan nga mahadlok sa kamatayon.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Kini tungod kay si Jesus mao ang nagmando sa kamatayon.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Ug mituo kita kang Jesus nga mibuntog sa kamatayon.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Usa nga naghatag ug kinabuhi ug ang Usa nga nagmando sa kinabuhi sa samang higayon.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"Talitha koum!" buot ipasabot?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ceb" sz="2800">
                <a:solidFill>
                  <a:schemeClr val="tx1">
                    <a:lumMod val="65000"/>
                    <a:lumOff val="35000"/>
                  </a:schemeClr>
                </a:solidFill>
              </a:rPr>
              <a:t>Gamay nga babaye, pamahaw!</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Bata, matulog ka 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Bata, bangon 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Bata, kanta ug kanta!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Bata, bangon 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Ug iyang gikuptan siya sa kamot ug miingon kaniya, "Talitha koum!" (nga sa ato pa, "Babaye, ingnon ko ikaw, bangon!").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Pasulit</a:t>
            </a:r>
            <a:r xmlns:a="http://schemas.openxmlformats.org/drawingml/2006/main">
              <a:rPr altLang="en-US" lang="ce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Diin natawo si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mao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balay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palasyo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sa pasungan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maluho nga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sa pasungan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64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Usa ka masakiton nga tawo sa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Unya si Jesus miingon kaniya, "Bangon, dad-a ang imong banig ug lakaw."</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ceb" altLang="ko-KR" sz="3600">
                <a:solidFill>
                  <a:schemeClr val="tx1">
                    <a:lumMod val="65000"/>
                    <a:lumOff val="35000"/>
                  </a:schemeClr>
                </a:solidFill>
              </a:rPr>
              <a:t>Dihadiha ang tawo naayo; gipunit niya ang iyang banig ug milakaw. Ang adlaw nga kini nahitabo maoy usa ka Igpapahulay,</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 5:</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May usa ka linaw nga gitawag ug Betesda sa Jerusalem. Madamo nga mga masakiton ang nagtipon didto nga nagahulat sang paghuyog sang tubig.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Kay ang usa ka manolonda sa Ginoo manaog sa usa ka panahon ngadto sa linaw ug magkutaw sa tubig; unya bisan kinsa nga nakauna, sa tapus nakutaw ang tubig, naayo sa bisan unsang sakit nga iyang nahiaguman.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Adunay usa ka tawo nga dili makalakaw. Sa dihang si Jesus nakakita kaniya ug nangutana sa tawo nga didto sulod sa katloan ug walo ka tuig. “Gusto ka ba nga maayo?”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“Sir, wala koy motabang nako ngadto sa pool kung gikutaw ang tubig. Tabangi ko, palihog!” Unya si Jesus miingon kaniya, "Bangon! Kuhaa ang imong banig ug lakaw.”</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Sama sa gisulti ni Jesus iyang gikuha ang iyang banig ug milakaw. Dihadiha ang masakiton nga nagsakit sulod sa 38 ka tuig naayo.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Ang labing gikinahanglan nga butang alang sa mga masakiton sa linaw sa Bethesda mao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aron mamaayo.</a:t>
            </a:r>
            <a:r xmlns:a="http://schemas.openxmlformats.org/drawingml/2006/main">
              <a:rPr lang="ceb"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Nasayod si Jesus kon unsay atong gikinahanglan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mas maayo kay sa ato.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Si Jesus mao ang Usa nga naghatag kanato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unsay atong gikinahanglan.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Usa nga nag-ayo sa tanang sakit ug adunay gahom sa pagmando sa tanang butang.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gipabuhat sa masakiton kang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Ayoha ang akong sakit, palihog!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Palihog luwasa 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Hatagi kog pagkaon, palihog!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Tabangi ko sa pagkanaog sa pool kung mohubas ang tubig, palihog!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Tabangi ko sa pagkanaog sa pool kung mohubas ang tubig, palihog!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Karon sa lungsod ni David natawo kanimo ang usa ka Manluluwas; siya mao si Kristo nga Ginoo.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Ingon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Unya si Jesus miingon kaniya, "Bangon, dad-a ang imong banig ug lakaw."</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ceb" altLang="ko-KR" sz="3600">
                <a:solidFill>
                  <a:schemeClr val="tx1">
                    <a:lumMod val="65000"/>
                    <a:lumOff val="35000"/>
                  </a:schemeClr>
                </a:solidFill>
              </a:rPr>
              <a:t>9. Dihadiha ang tawo naayo; iyang gikuha ang iyang banig ug milakaw. Ang adlaw nga kini nahitabo maoy usa ka Igpapahulay,</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 5:</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Jesus nga nagpakaon sa 5,000 ka Lalaki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Unya gikuha ni Jesus ang mga pan, nagpasalamat, ug giapod-apod ngadto sa mga nanglingkod kutob sa ilang gusto. Mao usab ang iyang gibuhat sa isda.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Kapin sa lima ka libo ka tawo ang nagtigom aron mamati sa pagtulon-an ni Jesus.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paniudto na. Ang tanan gigutom, apan wala silay makaon, ug ang ila lamang duha ka isda ug lima ka pan.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gikuha ni Jesus ang pan ug ang isda, nagpasalamat, ug giapod-apod ngadto sa nanglingkod kutob sa ilang gusto.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usa ka katingalahang butang ang nahitabo! Ang 5,000 ka tawo igo na aron mabusog!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Ug ilang gihipos kini, ug napuno ang napulo ug duha ka bukag sa mga tipik sa lima ka tinapay nga cebada nga salin sa mga nangaon.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Alang kanamo walay paagi nga mapuno ang kapin sa 5,000 ka tawo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uban ang lima ka pan ug duha ka isda.</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Apan si Jesus, ang Anak sa Dios, nagbuhat ug mga milagro uban kanila.</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Mas importante nga kita kanunay uban ni Jesus kay sa kita adunay bisan unsa nga daghan o wala.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Usa nga makahatag kanato ug madagayaon nga pagkaon.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47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Happy birthday kang Hesus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ka daghang pagkaon ang nahibilin human gipakaon ni Jesus ang 5,000 ka tawo?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napulo ka basket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onse ka bukag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dose ka bukag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trese ka basket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dose ka bukag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Unya gikuha ni Jesus ang mga pan, nagpasalamat, ug giapod-apod ngadto sa mga nanglingkod kutob sa ilang gusto. Mao usab ang iyang gibuhat sa isda.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Jesus naglakaw sa tubig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Sa nakagaud na sila ug mga lima o unom ka kilometro ug tunga, nakita nila si Jesus nga naglakaw sa ibabaw sa tubig nga nagpadulong sa sakayan; ug sila nangahadlok.</a:t>
            </a:r>
            <a:endParaRPr xmlns:a="http://schemas.openxmlformats.org/drawingml/2006/main" lang="en-US" altLang="ko-KR" sz="3600"/>
          </a:p>
          <a:p>
            <a:pPr xmlns:a="http://schemas.openxmlformats.org/drawingml/2006/main" lvl="0">
              <a:defRPr/>
            </a:pPr>
            <a:r xmlns:a="http://schemas.openxmlformats.org/drawingml/2006/main">
              <a:rPr lang="ceb" altLang="ko-KR" sz="3600"/>
              <a:t>Apan siya miingon kanila, "Ako kini; ayaw kamo kahadlok."</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Samtang nag-ampo si Jesus sa bukid nga nag-inusara, ang iyang mga tinun-an nagbugsay sa sakayan paingon sa tabok sa lanaw.</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kataposan, ngitngit ug ang hangin ug ang mga tubig mikusog ug mikusog.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“Tan-awa didto! Adunay naglakaw sa tubig!“ Nalisang sila. Ang isa sa ila nagsinggit, “May nagalakat sa tubig!”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"Ako kini: ayaw kahadlok!" Si Jesus mao ang naglakaw sa tubig.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Natingala sila niini. Ilang giabiabi si Jesus sa sakayan. Naghunahuna sila, "Si Jesus kinahanglan nga anak sa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Ang paglakaw sa tubig usa ka butang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walay makahimo.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Apan si Jesus milakaw sa ibabaw sa tubig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sa pagpangita sa iyang mga tinun-an.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Tungod kay si Jesus usa ka espesyal nga tawo,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anak sa Dios.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Kinahanglan gayud nga kita motuo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nga si Jesus mao ang Anak sa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Pulong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pag-abot nila sa balay, ilang nakita ang bata uban sa iyang inahan nga si Maria, ug sila mihapa ug misimba kaniya. Unya giablihan nila ang ilang mga bahandi ug gihatagan siyag mga gasa nga bulawan ug insenso ug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rgbClr val="ff0000"/>
                </a:solidFill>
              </a:rPr>
              <a:t>Kinsa si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mianhi kanato aron sa pagtabang ug pagluwas kanato bisan unsa pa ang atong mga babag.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Giunsa ni Hesus pag-abot sa iyang mga disipulo sa tunga sa linaw??</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naglupad sa tubig..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pagsakay sa mas paspas nga sakayan…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swimming..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paglakaw sa tubig..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paglakaw sa tubig..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Sa nakagaud na sila ug mga lima o unom ka kilometro ug tunga, nakita nila si Jesus nga naglakaw sa ibabaw sa tubig nga nagpadulong sa sakayan; ug sila nangahadlok.</a:t>
            </a:r>
            <a:endParaRPr xmlns:a="http://schemas.openxmlformats.org/drawingml/2006/main" lang="en-US" altLang="ko-KR" sz="3600"/>
          </a:p>
          <a:p>
            <a:pPr xmlns:a="http://schemas.openxmlformats.org/drawingml/2006/main" lvl="0">
              <a:defRPr/>
            </a:pPr>
            <a:r xmlns:a="http://schemas.openxmlformats.org/drawingml/2006/main">
              <a:rPr lang="ceb" altLang="ko-KR" sz="3600"/>
              <a:t>Apan siya miingon kanila, "Ako kini; ayaw kamo kahadlok."</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Pagsugid ni Pedro kang Kristo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 Simon Pedro mitubag, "Ikaw mao ang Kristo, ang Anak sa buhi nga Dios."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Mateo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Usa ka adlaw, nangutana si Jesus sa iyang mga tinun-an, "Sumala sa mga tawo, kinsa man ang Anak sa Tawo?"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Nagsabat sila, “May nagasiling nga si Juan Bautista; ang uban nag-ingon nga si Elias; ug usa sa mga propeta.”</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unsa man ang bahin kanimo?" nangutana siya. "Kinsa man ko ani nimo?"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Simon Pedro mitubag, "Ikaw mao ang Kristo, ang Anak sa buhi nga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uban ang dakong kalipay. "Husto ka sa imong pagsugid! Niining bato tukoron ko ang akong simbahan!"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natawo si Jesus, usa ka bituon ang nagpakita sa mga doktor sa silangan.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Si Pedro nahibalo gayod kon kinsa si Jesus, ug siya misugid gayod bahin kang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Ug human makadungog niini si Jesus midayeg kang Pedro tungod sa iyang hustong pagsugid.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Kinsa sa atong hunahuna si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Kinahanglang makaila kita kang Jesus sa tukma sama sa giingon sa Bibliya, ug kinahanglang mokumpisal kita bahin kang Jesus sama gayod sa giingon sa Bibliya.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rgbClr val="ff0000"/>
                </a:solidFill>
              </a:rPr>
              <a:t>Kinsa si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Usa nga nagtukod sa iyang simbahan sa husto nga pagsugid sa pagtuo.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Kinsa ang giingon ni Pedro nga si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ang Kristo, ang Anak sa Diyos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Gamhanan nga Elias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Juan Bautista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Jeremias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ang Kristo, ang Anak sa Diyos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 Simon Pedro mitubag, "Ikaw mao ang Kristo, ang Anak sa buhi nga Dios."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Mateo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Istorya sa Buang nga Dato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"Apan ang Dios miingon kaniya: Buang ka! karong gabhiona pagakuhaon kanimo ang imong kinabuhi. Nan kinsay makakuha sa imong giandam alang sa imong kaugalingon?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miingon, “Ang kinabuhi sa tawo walay kalabotan sa kon unsa ang anaa kaniya.”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Ug si Jesus misulti kanato ug usa ka istorya.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ceb" altLang="ko-KR" sz="3200">
                <a:solidFill>
                  <a:schemeClr val="tx1">
                    <a:lumMod val="65000"/>
                    <a:lumOff val="35000"/>
                  </a:schemeClr>
                </a:solidFill>
              </a:rPr>
              <a:t>Kini mahitungod sa usa ka buang nga adunahan nga tawo.</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Nalipay ang dato nga nagtukod ug mas dakong bodega para sa iyang bahandi ug lugas. "Daghang pagkaon ang akong nakolekta sa bodega, akong kalag, karon maglingaw sa imong kaugalingon!"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Unya gisultihan sa Dios ang dato nga tawo.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"Buang ka! Kon kuhaon ko ang imong kinabuhi karong adlawa, kang kinsang kabtangan ang tanan nimong bahandi?"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“Kining bituon makita sa dihang natawo ang hari! Sundon ta ang bituon!” Ang mga doktor nagsugod sa pagsunod sa bituon.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Nakahuman si Jesus ug sulti ug miingon,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“Ayaw pagtigom ug bahandi alang kanimo, kondili alang sa Diyos. Buhata ang imong labing maayo sa pagtabang sa mga nanginahanglan.</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ceb" altLang="ko-KR" sz="3500">
                <a:solidFill>
                  <a:schemeClr val="tx1">
                    <a:lumMod val="65000"/>
                    <a:lumOff val="35000"/>
                  </a:schemeClr>
                </a:solidFill>
              </a:rPr>
              <a:t>Para sa unsa imong kwarta?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ceb" altLang="ko-KR" sz="3500">
                <a:solidFill>
                  <a:schemeClr val="tx1">
                    <a:lumMod val="65000"/>
                    <a:lumOff val="35000"/>
                  </a:schemeClr>
                </a:solidFill>
              </a:rPr>
              <a:t>Gigamit ba kini aron lamang ikaw matagbaw?</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ceb" altLang="ko-KR" sz="3500">
                <a:solidFill>
                  <a:schemeClr val="tx1">
                    <a:lumMod val="65000"/>
                    <a:lumOff val="35000"/>
                  </a:schemeClr>
                </a:solidFill>
              </a:rPr>
              <a:t>Ang kwarta kinahanglan gamiton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ceb" altLang="ko-KR" sz="3500">
                <a:solidFill>
                  <a:schemeClr val="tx1">
                    <a:lumMod val="65000"/>
                    <a:lumOff val="35000"/>
                  </a:schemeClr>
                </a:solidFill>
              </a:rPr>
              <a:t>alang sa himaya sa Dios.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ceb" altLang="ko-KR" sz="3500">
                <a:solidFill>
                  <a:schemeClr val="tx1">
                    <a:lumMod val="65000"/>
                    <a:lumOff val="35000"/>
                  </a:schemeClr>
                </a:solidFill>
              </a:rPr>
              <a:t>Kita ang mga tawo sa gingharian sa Dios. Busa, gikinahanglan nga atong tabangan ang mga nanginahanglan pinaagi sa atong kaugalingong kuwarta.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tag-iya sa tanang kinabuhi, ug sa tanang bahandi.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gibuhat sa buangbuang nga dato alang sa iyang kalag?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Gitabangan niya ang mga kabos.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Nagsimba siya sa Diyos.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Siya nagwali sa ebanghelyo.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Nagtigom siya ug daghang bahandi.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Nagtigom siya ug daghang bahandi.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"Apan ang Dios miingon kaniya: Buang ka! karong gabhiona pagakuhaon kanimo ang imong kinabuhi. Nan kinsay makakuha sa imong giandam alang sa imong kaugalingon?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69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Pagpangita sa Nawala nga Karnero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Sultihan ko kamo nga sa samang paagi adunay labaw nga kalipay sa langit tungod sa usa ka makasasala nga maghinulsol kay sa kasiyaman ug siyam ka mga matarong nga wala magkinahanglan sa paghinulsol.</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Usa ka adlaw usa ka karnero ang gibiyaan nga nag-inusara, nahimulag sa karnero sa iyang mga higala.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Giihap sa magbalantay ang mga karnero ug nakaplagan nga usa sa gatos ang nahanaw!</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Ang magbalantay nagbilin ug 99 ka karnero ug miadto sa pagpangita sa nawala.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bituon mihunong sa ibabaw sa mga kuwadra sa Bethlehem. Ang Bibliya nagtagna nga si Jesus natawo sa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Ug sa katapusan nakit-an sa magbalantay ang nawala nga karnero.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Ang magbalantay mipauli uban sa mga karnero tungod sa kalipay ug adunay dakong kombira.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Nakahuman si Jesus ug sulti ug miingon,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“Ingon nga ang magbalantay malipay sa pagpangita sa nawala nga karnero,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Ang Dios nahimuot sa paghinulsol sa usa ka makasasala."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Ang magbalantay kinahanglang mohimo ug dili maihap nga mga sakripisyo aron sa pagpangita sa nawala nga karnero.</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Gisakripisyo ni Jesus ang iyang kinabuhi aron maluwas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Kinahanglan natong pasalamatan si Jesus sa pagluwas kanato sama sa nawala nga karnero.</a:t>
            </a:r>
            <a:r xmlns:a="http://schemas.openxmlformats.org/drawingml/2006/main">
              <a:rPr lang="ceb"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r xmlns:a="http://schemas.openxmlformats.org/drawingml/2006/main">
              <a:rPr lang="ceb" altLang="en-US" sz="3600">
                <a:solidFill>
                  <a:srgbClr val="0070c0"/>
                </a:solidFill>
              </a:rPr>
              <a:t> </a:t>
            </a:r>
            <a:r xmlns:a="http://schemas.openxmlformats.org/drawingml/2006/main">
              <a:rPr lang="ceb" altLang="ko-KR" sz="3600">
                <a:solidFill>
                  <a:srgbClr val="0070c0"/>
                </a:solidFill>
              </a:rPr>
              <a:t>kay..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usa nga nalipay sa atong paghinulsol gikan sa sala.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wala mahimo sa magbalantay samtang nangita sa nawala nga karnero?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Nagbilin siyag 99 ka karnero aron pangitaon ang nawala.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Nalipay siya nga nakit-an ang nawala.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Mipalit siyag bag-ong karnero.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Gipatawag niya ang mga tawo alang sa usa ka party.</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Mipalit siyag bag-ong karnero.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Sultihan ko kamo nga sa samang paagi adunay labaw nga kalipay sa langit tungod sa usa ka makasasala nga maghinulsol kay sa kasiyaman ug siyam ka mga matarong nga wala magkinahanglan sa paghinulsol.</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Istorya sa Maayong Samarianhon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"Kinsa niining tulo sa imong hunahuna ang silingan sa tawo nga nahulog sa mga kamot sa mga tulisan?"</a:t>
            </a:r>
            <a:endParaRPr xmlns:a="http://schemas.openxmlformats.org/drawingml/2006/main" lang="en-US" altLang="ko-KR" sz="3600"/>
          </a:p>
          <a:p>
            <a:pPr xmlns:a="http://schemas.openxmlformats.org/drawingml/2006/main" lvl="0">
              <a:defRPr/>
            </a:pPr>
            <a:r xmlns:a="http://schemas.openxmlformats.org/drawingml/2006/main">
              <a:rPr lang="ceb" altLang="ko-KR" sz="3600"/>
              <a:t>Ang batid sa balaod mitubag, "Ang naluoy kaniya." Si Jesus miingon kaniya, "Lakaw ug buhata ang ingon."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Samtang naglakaw nga nag-inusara ang usa ka lalaki, nakasugat siyag mga tulisan. Ilang gihuboan siya sa iyang mga sapot, gikulata siya ug nanglakaw, nga gibiyaan siya nga himalatyon.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nakita siya sa usa ka sacerdote sa dalan, ug siya milabay sa pikas nga daplin. Mao usab ang usa ka Levihanon.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sulod sa kwadra sa Betlehem anaa si Maria, Jose, ug ang batang si Jesus, kinsa mianhi sa yuta isip hari.</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Ikatulo, usa ka Samarianhon ang nakakita kaniya. Ang mga Samarianhon maoy mga tawo nga dili gusto sa mga Judio.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ang Samarianhon naluoy kaniya, mao nga giatiman ug giatiman siya pag-ayo.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“Ang katawhan sa Diyos, sa bisan unsang panahon, kinahanglang maayong silingan nga motabang niadtong nanginahanglan.”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Ang saserdote ug mga Levihanon morag, sa panagway, duol sa Diyos, apan wala sila mahigugma kang bisan kinsa.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Samarianhon, sa panagway, daw dili duol sa Dios, apan usa ka maayong silingan nga andam sa paghigugma sa uban.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Kita kinahanglan usab nga motabang sa atong mga silingan nga nanginahanglan kung kita duol sa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Kita ang napugos sa pagpakamatay alang sa atong mga sala, sama sa mga gikawatan.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ceb" altLang="ko-KR" sz="3600">
                <a:solidFill>
                  <a:schemeClr val="tx1">
                    <a:lumMod val="65000"/>
                    <a:lumOff val="35000"/>
                  </a:schemeClr>
                </a:solidFill>
              </a:rPr>
              <a:t>Apan si Jesus mao ang nagluwas kanato gikan niining makalilisang nga kahimtang.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Ano ang ginhimo sang pari kag sang Levinhon sang nakita nila ang isa ka tawo nga ginkawatan?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Nag-ampo sila alang kaniya.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Giatiman sa iyang mga samad.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Ilang gidala siya sa ospital.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Miagi sila kaniya sa pikas kilid.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Miagi sila kaniya sa pikas kilid.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"Kinsa niining tulo sa imong hunahuna ang silingan sa tawo nga nahulog sa mga kamot sa mga tulisan?"</a:t>
            </a:r>
            <a:endParaRPr xmlns:a="http://schemas.openxmlformats.org/drawingml/2006/main" lang="en-US" altLang="ko-KR" sz="3600"/>
          </a:p>
          <a:p>
            <a:pPr xmlns:a="http://schemas.openxmlformats.org/drawingml/2006/main" lvl="0">
              <a:defRPr/>
            </a:pPr>
            <a:r xmlns:a="http://schemas.openxmlformats.org/drawingml/2006/main">
              <a:rPr lang="ceb" altLang="ko-KR" sz="3600"/>
              <a:t>Ang batid sa balaod mitubag, "Ang naluoy kaniya." Si Jesus miingon kaniya, "Lakaw ug buhata ang ingon."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71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Maria ug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ceb" altLang="ko-KR" sz="4000"/>
              <a:t>apan usa ra ka butang ang gikinahanglan. Gipili ni Maria ang mas maayo, ug kini dili makuha gikan kaniya."</a:t>
            </a:r>
            <a:endParaRPr xmlns:a="http://schemas.openxmlformats.org/drawingml/2006/main" lang="en-US" altLang="ko-KR" sz="4000"/>
          </a:p>
          <a:p>
            <a:pPr xmlns:a="http://schemas.openxmlformats.org/drawingml/2006/main" lvl="0">
              <a:defRPr/>
            </a:pPr>
            <a:r xmlns:a="http://schemas.openxmlformats.org/drawingml/2006/main">
              <a:rPr lang="ceb"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ceb"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gidapit ngadto sa balay ni Maria ug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mga doktor gikan sa Sidlakan mihatag kang Jesus sa bulawan, insenso, ug mira nga ilang giandam ingong gasa. “Salamat Jesus sa pag-anhi niining yutaa!”</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Samtang si Marta nagkapuliki sa pagtrabaho, si Maria maikagon nga naminaw kang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“Dili ko makatuo nga gitugotan ko ni Mary nga motrabaho nga mag-inusara sa dihang puliki kaayo ko,” naghunahuna si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Sang ulihi, nagreklamo si Marta kay Jesus. "Jesus, palihog palakta si Mary. Daghan pa kaayo kog trabaho nga mag-inusara."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"Ayaw pagbuhat ug daghan. Si Maria ganahan maminaw, busa siya magpadayon sa pagpaminaw."</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Naghunahuna si Marta nga dili husto alang kang Maria nga maminaw kang Jesus sa dihang daghan silag buluhaton.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Apan gitudloan sila ni Jesus nga ang pagpamati kang Jesus mas bililhon kay sa bisan unsang butang.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panahon sa pagpamati ug pagkat-on sa Bibliya mao ang labing bililhong panahon alang kanato.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Dili kita angay wad-on ug panahon sa pagpamati ug pagkat-on gikan sa Bibliya.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nahigugma niadtong nakadungog sa pulong sa Dios.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gibuhat ni Maria samtang si Marta nagtrabaho pag-ayo?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Nag-ampo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Siya naminaw sa pulong ni Jesus.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Natulog siya.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Gitabangan niya pag-ayo si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② </a:t>
            </a:r>
            <a:r xmlns:a="http://schemas.openxmlformats.org/drawingml/2006/main">
              <a:rPr lang="ceb" altLang="ko-KR" sz="2800">
                <a:solidFill>
                  <a:srgbClr val="ff0000"/>
                </a:solidFill>
              </a:rPr>
              <a:t>Siya naminaw sa pulong ni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ceb" altLang="ko-KR" sz="4000"/>
              <a:t>apan usa ra ka butang ang gikinahanglan. Gipili ni Maria ang mas maayo, ug kini dili makuha gikan kaniya."</a:t>
            </a:r>
            <a:endParaRPr xmlns:a="http://schemas.openxmlformats.org/drawingml/2006/main" lang="en-US" altLang="ko-KR" sz="4000"/>
          </a:p>
          <a:p>
            <a:pPr xmlns:a="http://schemas.openxmlformats.org/drawingml/2006/main" lvl="0">
              <a:defRPr/>
            </a:pPr>
            <a:r xmlns:a="http://schemas.openxmlformats.org/drawingml/2006/main">
              <a:rPr lang="ceb"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ceb"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ceb" altLang="ko-KR" sz="2500" dirty="0">
                <a:solidFill>
                  <a:schemeClr val="tx1">
                    <a:lumMod val="65000"/>
                    <a:lumOff val="35000"/>
                  </a:schemeClr>
                </a:solidFill>
              </a:rPr>
              <a:t>May nagpuyo nga ulay nga ginganlag Maria sa Galilea, Israel. Kaslonon siya sa usa ka batan-ong lalaki nga ginganlag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mga doktor miadto aron sa pagsimba kang Jesus, ang Hari, bisan layo sa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 Jesus mao ang tinuod nga hari sa mga tawo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sa tibuok kalibutan.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 Jesus mao ang akong hari, usab.</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Kinahanglang magkinabuhi kita sa pagsimba ug pagsunod kang Jesus, nga kanunayng Hari.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takos sa atong pagsimba.</a:t>
            </a:r>
            <a:r xmlns:a="http://schemas.openxmlformats.org/drawingml/2006/main">
              <a:rPr altLang="en-US" lang="ce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Pasulit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Hain ang wala nadawat ni Jesus isip regalo sa adlawng natawhan?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bulawan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insenso</a:t>
            </a:r>
            <a:r xmlns:a="http://schemas.openxmlformats.org/drawingml/2006/main">
              <a:rPr altLang="en-US" lang="ce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mirra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kompyuter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kompyuter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Pulong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pag-abot nila sa balay, ilang nakita ang bata uban sa iyang inahan nga si Maria, ug sila mihapa ug misimba kaniya. Unya giablihan nila ang ilang mga bahandi ug gihatagan siyag mga gasa nga bulawan ug insenso ug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Dili.</a:t>
            </a:r>
            <a:r xmlns:a="http://schemas.openxmlformats.org/drawingml/2006/main">
              <a:rPr lang="ceb" altLang="en-US" b="1">
                <a:solidFill>
                  <a:schemeClr val="tx1">
                    <a:lumMod val="50000"/>
                    <a:lumOff val="50000"/>
                  </a:schemeClr>
                </a:solidFill>
              </a:rPr>
              <a:t> </a:t>
            </a:r>
            <a:r xmlns:a="http://schemas.openxmlformats.org/drawingml/2006/main">
              <a:rPr lang="ceb" altLang="ko-KR" b="1">
                <a:solidFill>
                  <a:schemeClr val="tx1">
                    <a:lumMod val="50000"/>
                    <a:lumOff val="50000"/>
                  </a:schemeClr>
                </a:solidFill>
              </a:rPr>
              <a:t>48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Batang Hesus Nakaikyas sa Ehipto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dihang nakalakaw na sila, nagpakita kang Jose ang anghel sa Ginoo pinaagi sa damgo. Ug siya miingon, "Bangon, dad-a ang bata ug ang iyang inahan, ug pangalagiw ngadto sa Egipto. Pabilin didto hangtud nga ingnon ko ikaw, kay si Herodes mangita sa bata aron sa pagpatay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Herodes, ang hari sa Israel, nakadungog sa balita sa pagkatawo ni Jesus pinaagi sa mga Mago, naglaraw sa pagpatay kang Jesus.</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ang Diyos, kinsa nahibalo sa tanang panagkunsabo ni Herodes, miingon sa damgo nga ang mga Mago kinahanglang mobiya kang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Dugang pa, ang bana ni Maria nga si Jose nakadungog sa usa ka manulonda nga miingon sa usa ka damgo: “Palagyo ngadto sa Ehipto. Si Herodes mopatay kang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Sa pagkadungog niana, gidala ni Jose si Maria ug ang batang si Jesus ug mikalagiw gikan kang Herodes ngadto sa Ehipto.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ceb" sz="2800">
                <a:solidFill>
                  <a:schemeClr val="tx1">
                    <a:lumMod val="65000"/>
                    <a:lumOff val="35000"/>
                  </a:schemeClr>
                </a:solidFill>
              </a:rPr>
              <a:t>Usa ka adlaw nagpakita ang anghel kang Maria. “Kumusta, ikaw nga gipaboran pag-ayo! Ang Ginoo anaa kanimo.”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laing bahin, si Herodes, nga nahibalo nga siya gilimbongan sa mga Mago, mihatag ug makalilisang nga sugo sa pagpatay sa tanang mga bata sa Betlehem. Kinahanglang magpabilin si Jesus sa Ehipto hangtod sa kamatayon ni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mga magbalantay sa karnero ug ang mga Mago nakaila kon kinsa si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si Herodes, ang hari, wala makaila kang Jesus. Dugang pa, tungod sa iyang kahakog, nakahimo siyag mapintas nga mga sala sa pagsulay sa pagpatay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Adunay daghang mga tawo sa kalibutan nga dili makadungog bahin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Seryoso kaayo kini nga sala.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usa nga dili mangahas sa paghunong pinaagi sa gahum sa tawo.</a:t>
            </a:r>
            <a:r xmlns:a="http://schemas.openxmlformats.org/drawingml/2006/main">
              <a:rPr altLang="en-US" lang="ce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Diin nakaikyas si Jesus gikan kang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Ehipto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America</a:t>
            </a:r>
            <a:r xmlns:a="http://schemas.openxmlformats.org/drawingml/2006/main">
              <a:rPr altLang="en-US" lang="ce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Ehipto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Sa dihang nakalakaw na sila, nagpakita kang Jose ang anghel sa Ginoo pinaagi sa damgo. Ug siya miingon, "Bangon, dad-a ang bata ug ang iyang inahan ug pangalagiw ngadto sa Egipto. Pabilin didto hangtud nga ingnon ko ikaw, kay si Herodes mangita sa bata aron sa pagpatay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49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Batang Jesus sa Templo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"Nganong gipangita ko nimo?" nangutana siya. "Wala ba kamo masayod nga kinahanglang ania ako sa balay sa akong Amahan?"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Paskuwa, sa dihang si Jesus 12 anyos, siya ug ang iyang mga ginikanan miadto sa templo sa Jerusalem.</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pagpauli gikan sa templo sa Jerusalem, si Jose ug Maria wala makakita kang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Jose ug Maria mibalik sa templo sa Jerusalem aron pangitaon si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ceb" altLang="ko-KR" sz="2800" dirty="0">
                <a:solidFill>
                  <a:schemeClr val="tx1">
                    <a:lumMod val="65000"/>
                    <a:lumOff val="35000"/>
                  </a:schemeClr>
                </a:solidFill>
              </a:rPr>
              <a:t>“Maria, manganak ka ug lalaki ug nganlan mo siyag Jesus.” Nahadlok siya niini nga balita.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“Wala ba kamo mahibalo nga didto ako sa balay sa akong amahan?” Si Jesus nakigsulti sa mga magtutudlo sa Bibliya didto sa templo, ug silang tanan natingala sa kaalam ni Jesus.</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Sukad niadto, ang batang si Jesus nahimong mas mahigugmaon sa Diyos ug sa mga tawo samtang ang iyang kaalam ug gitas-on mitubo.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Ang batang si Jesus nahibalo sukad pa sa pagkabata nga siya mao ang Anak sa Dios. Ug sinsero nga nangandam alang sa kinabuhi isip Manluluwas.</a:t>
            </a:r>
            <a:r xmlns:a="http://schemas.openxmlformats.org/drawingml/2006/main">
              <a:rPr altLang="en-US" lang="ce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Bisag bata pa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nga tin-aw natong hinumduman nga kita mga anak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Busa kinahanglan natong ipakita sa Diyos ug sa mga tawo nga kita nagkinabuhi ingong mga anak sa Diyos.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Anak sa Diyos, apan siya nagpakitag panig-ingnan sa pagkamapainubsanon ug pagkamasinugtanon sa unodnong mga ginikanan.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Diin ang nawala nga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sa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ang</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kasilyas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sa palasyo</a:t>
            </a:r>
            <a:r xmlns:a="http://schemas.openxmlformats.org/drawingml/2006/main">
              <a:rPr altLang="en-US" lang="ce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sa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ang</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templo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sa balay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sa templo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"Nganong gipangita ko nimo?" nangutana siya. "Wala ba kamo masayod nga kinahanglang ania ako sa balay sa akong Amahan?"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Bautismo ni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"usa ka tingog sa usa nga nagasinggit sa kamingawan, 'Andama ninyo ang dalan alang sa Ginoo, tul-ira ninyo siya sa mga dalan.'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4. Ug busa mianhi si Juan, nga nagabautismo sa mga dapit nga awaaw, ug nagwali sa bautismo sa paghinulsol alang sa kapasayloan sa mga sala.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si Jesus nag-edad ug katloan, usa ka estranghero nga tawo ang mitungha sa disyerto nga nagsul-ob ug kamelyo ug nagkaon ug dulon ug dugos nga ihalas.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iyang ngalan mao si Juan Bautista. Nanawagan siya sa mga tawo nga maghinulsol ug magpabunyag tungod kay ang Manluluwas moabut.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ceb" altLang="ko-KR" sz="2800" dirty="0">
                <a:solidFill>
                  <a:schemeClr val="tx1">
                    <a:lumMod val="65000"/>
                    <a:lumOff val="35000"/>
                  </a:schemeClr>
                </a:solidFill>
              </a:rPr>
              <a:t>Pero, gintuman niya ang mensahe sang Dios. “Ako alagad sa Ginoo. Matuman unta kanako ang imong giingon.”</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'Ania ako aron sa pag-andam sa usa nga moabut sunod kanako!'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Si Juan Bautista nag-andam sa dalan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mianhi usab aron magpabautismo ni Juan Bautista.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“Tan-awa! ang Kordero sa Dios, nga nagakuha sa sala sa kalibutan!” Si Juan Bautista mipaila kang Jesus sa kusog.</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si Jesus gibawtismohan ni Juan, usa ka tingog gikan sa langit mikunsad kaniya ang Espiritu Santo sama sa usa ka salampati: “Ikaw ang akong Anak, nga akong gihigugma; kanimo nalipay ako pag-ayo.”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Juan Bautista wala magpataas sa iyang kaugalingon.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Iyang gigugol ang iyang kinabuhi sa bug-os nga pagpaila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Para kang kinsa ko nagkinabuhi?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Sama kang Juan Bautista, kinahanglan nga magkinabuhi kita nga nagbayaw ug nagpaila kang Hesus imbes nga ipasigarbo ug ipataas ako.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bugtong anak sa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Unsa ang nanaog gikan sa langit sa dihang si Jesus gibawtismohan??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uwak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Ang Espiritu Santo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goryon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② </a:t>
            </a:r>
            <a:r xmlns:a="http://schemas.openxmlformats.org/drawingml/2006/main">
              <a:rPr altLang="ko-KR" lang="ceb" sz="2800">
                <a:solidFill>
                  <a:srgbClr val="ff0000"/>
                </a:solidFill>
              </a:rPr>
              <a:t>Ang Espiritu Santo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"usa ka tingog sa usa nga nagasinggit sa kamingawan, 'Andama ninyo ang dalan alang sa Ginoo, tul-ira ninyo siya sa mga dalan.'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ceb" sz="3600">
                <a:solidFill>
                  <a:schemeClr val="tx1">
                    <a:lumMod val="65000"/>
                    <a:lumOff val="35000"/>
                  </a:schemeClr>
                </a:solidFill>
              </a:rPr>
              <a:t>4. Ug busa mianhi si Juan, nga nagabautismo sa mga dapit nga awaaw, ug nagwali sa bautismo sa paghinulsol alang sa kapasayloan sa mga sala.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51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Jesus gitintal ni Satanas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miingon kaniya, "Palayo kanako, Satanas! Kay nahisulat na: 'Simbaha ang Ginoo nga imong Dios, ug siya lamang ang alagaron."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Human si Jesus nagpuasa ug nag-ampo sulod sa kap-atan ka adlaw, si Satanas mitungha ug nagtintal kang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ceb" altLang="ko-KR" sz="2500" dirty="0">
                <a:solidFill>
                  <a:schemeClr val="tx1">
                    <a:lumMod val="65000"/>
                    <a:lumOff val="35000"/>
                  </a:schemeClr>
                </a:solidFill>
              </a:rPr>
              <a:t>Busa, bisag dalaga pa siya, namabdos siya. Ang ngalan niining bataa mao si Jesus. Siya ang Anak sa Dios nga moluwas sa tanang tawo gikan sa ilang mga sala sa umaabot.</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“Gigutom ka ba? Paghimo ug rice cake gamit kining batoha ug kan-a kini!” Gihimo ni Satanas ang unang pagsulay. Apan gibuntog ni Jesus ang pagsulay pinaagi sa pulong sa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“Unya ambak gikan dinhi! Kon ikaw ang Anak sa Dios, dili ka mamatay.” Gisulayan ni Satanas si Jesus sa ikaduhang higayon didto sa ibabaw sa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Niining higayona, gidala niya si Jesus sa taas kaayong bukid ug gipakita kang Jesus ang tibuok gingharian sa kalibotan ug miingon, “Kon moyukbo ka kanako, ihatag ko kanimo kining tanan!” Apan gisalikway ni Jesus ang ikatulo nga pagsulay sa Pulong sa Dios.</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ngadtongadto, gipildi ni Jesus ang tanang tentasyon ni Satanas. Nalipay ang Dios kang Jesus nga nakabuntog sa tanang tentasyon.</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mao ang Anak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sama kanato, gitental siya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pinaagi sa Pulong sa Diyos, nabuntog ni Jesus ang tentasyon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Gitintal gihapon kita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sama ni Jesus, atong mabuntog ang tentasyon ni Satanas pinaagi sa pulong sa Dios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atong katabang sa pagbuntog sa mga pagsulay nga atong giatubang. Ug siya ang nakasabut sa tanan nga mga hagit nga atong nasugatan ug nagtabang kanato sa pagbuntog niini.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Pila ka pagsulay ang gihatag ni Satanas kang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usa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duha</a:t>
            </a:r>
            <a:r xmlns:a="http://schemas.openxmlformats.org/drawingml/2006/main">
              <a:rPr altLang="en-US" lang="ceb"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tulo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upat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tulo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miingon kaniya, "Palayo kanako, Satanas! Kay nahisulat na: 'Simbaha ang Ginoo nga imong Dios, ug siya lamang ang alagaron."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Tubig</a:t>
            </a:r>
            <a:r xmlns:a="http://schemas.openxmlformats.org/drawingml/2006/main">
              <a:rPr lang="ceb" altLang="en-US" sz="4400"/>
              <a:t> </a:t>
            </a:r>
            <a:r xmlns:a="http://schemas.openxmlformats.org/drawingml/2006/main">
              <a:rPr lang="ceb" altLang="ko-KR" sz="4400"/>
              <a:t>Nahimong Bino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Kini, ang una sa iyang mga milagro, gibuhat ni Jesus sa Cana sa Galilea. Sa ingon iyang gipadayag ang iyang himaya, ug ang iyang mga tinun-an nagbutang sa ilang pagtuo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Nahadlok si Mary nga makabaton ug anak nga lalaki bisag dili siya minyo.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Bisan pa niana, siya nakadawat ug misunod sa pulong sa Dios pinaagi sa pagtuo.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Mahimong mahadlok kita kon kita motuo ug motuman sa Pulong sa Diyos. Apan sama sa pagkumpisal ni Maria, kinahanglang isugid nato nga “Matuman unta kanako ang imong giingon.”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Usa ka kasal ang nahitabo sa Cana sa Galilea. Si Jesus ug ang iyang mga tinun-an gidapit usab sa kasal.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Pero naay problema. Nahurot na ang bino. Kung walay bino, dili ka makahimo og kombira.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Gisugo ni Jesus ang mga sulugoon sa balay nga magbubo ug tubig sa banga. Gibuhat sa mga sulugoon ang ilang gihangyo.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Human niana, ang tubig sa banga gikuha aron makatilaw. Ang tubig sa banga gihimong lami kaayo nga bino.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mga bisita mitilaw sa bino ug natingala. Gihatagan sila ug mas lamian nga bino kay sa unang higayon, ug salamat sa milagro ni Jesus, ang kombira mahimong mas kulbahinam.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Sa panahon ni Hesus, bino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gikinahanglan gayud sa pista.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Gihimo ni Jesus ang tubig nga bino ug gitagana ang gikinahanglan alang sa kombira.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Para sa aton, si Jesus isa ka kinahanglanon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sama sa bino sa usa ka kombira.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natong hinumdoman ang grasya ni Jesus nga naghatag sa Iyang kaugalingon kanato.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t>
            </a:r>
            <a:r xmlns:a="http://schemas.openxmlformats.org/drawingml/2006/main">
              <a:rPr altLang="en-US" lang="ceb"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WHO</a:t>
            </a:r>
            <a:r xmlns:a="http://schemas.openxmlformats.org/drawingml/2006/main">
              <a:rPr altLang="en-US" lang="ceb" sz="3200"/>
              <a:t> </a:t>
            </a:r>
            <a:r xmlns:a="http://schemas.openxmlformats.org/drawingml/2006/main">
              <a:rPr altLang="ko-KR" lang="ceb" sz="3200"/>
              <a:t>mao ang</a:t>
            </a:r>
            <a:r xmlns:a="http://schemas.openxmlformats.org/drawingml/2006/main">
              <a:rPr altLang="en-US" lang="ceb" sz="3200"/>
              <a:t> </a:t>
            </a:r>
            <a:r xmlns:a="http://schemas.openxmlformats.org/drawingml/2006/main">
              <a:rPr altLang="ko-KR" lang="ceb" sz="3200"/>
              <a:t>Hesus?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atong kalipay, sama sa bino sa usa ka kombira.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Unsa ang gihimo ni Jesus nga tubig?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gatas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orange nga juice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pan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bino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bino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Kini, ang una sa iyang mga milagro, gibuhat ni Jesus sa Cana sa Galilea. Sa ingon iyang gipadayag ang iyang himaya, ug ang iyang mga tinun-an nagbutang sa ilang pagtuo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53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Nicodemo miadto kang Jesus sa gabii.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ceb" sz="3200">
                <a:solidFill>
                  <a:srgbClr val="FF0000"/>
                </a:solidFill>
              </a:rPr>
              <a:t>Kinsa si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ceb" sz="3600">
                <a:solidFill>
                  <a:srgbClr val="0070C0"/>
                </a:solidFill>
              </a:rPr>
              <a:t>Si Hesus nga..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ceb" sz="3600">
                <a:solidFill>
                  <a:schemeClr val="tx1">
                    <a:lumMod val="65000"/>
                    <a:lumOff val="35000"/>
                  </a:schemeClr>
                </a:solidFill>
              </a:rPr>
              <a:t>Si Jesus mianhi sa yuta isip atong Manluluwas.</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mitubag, "Sultihan ko ikaw sa tinuod, walay makasulod sa gingharian sa Dios gawas kon matawo siya sa tubig ug sa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May usa ka tawo nga ginganlag Nicodemo nga magtutudlo sa Israel.</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Siya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niabot</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sa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Hesus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sa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pangutana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sa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gabii.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“Unsaon nako pagsulod sa gingharian sa Dios?”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ceb" altLang="ko-KR" sz="2800">
                <a:solidFill>
                  <a:schemeClr val="tx1">
                    <a:lumMod val="65000"/>
                    <a:lumOff val="35000"/>
                  </a:schemeClr>
                </a:solidFill>
              </a:rPr>
              <a:t>“Kon dili ka matawo pag-usab, dili ka makasulod sa gingharian sa Dios.” Si Jesus mitubag.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Wala siya makasabot nga kinahanglan siyang matawo pag-usab. “Mobalik ba ako sa sabakan sa akong inahan ug mogula pag-usab?”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ceb" altLang="ko-KR" sz="2600">
                <a:solidFill>
                  <a:schemeClr val="tx1">
                    <a:lumMod val="65000"/>
                    <a:lumOff val="35000"/>
                  </a:schemeClr>
                </a:solidFill>
              </a:rPr>
              <a:t>“Ang espiritu, dili ang lawas, kinahanglang matawo pag-usab. “Ang tawo mahimong matawo pag-usab uban sa tubig ug sa Espiritu Santo.” Si Jesus mitubag</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“Kinahanglan nga mosalig ka kanako ug maluwas.” Gisultihan ni Jesus si Nicodemo sa sekreto sa pagpakatawo pag-usab.</a:t>
            </a:r>
            <a:r xmlns:a="http://schemas.openxmlformats.org/drawingml/2006/main">
              <a:rPr lang="ceb"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Leksyon</a:t>
            </a:r>
            <a:r xmlns:a="http://schemas.openxmlformats.org/drawingml/2006/main">
              <a:rPr altLang="en-US" lang="ce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Kon nagatuo ka kay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ang imong kalag matawo pag-usab.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Kadtong mituo kang Jesus natawo pag-usab ug mahimo ka</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sa pagdumot sa sala ug sa paghigugma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Natawo ka pag-usab?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mituo kang Jesus ug natawo pag-usab. Busa, kinahanglan natong hinumdoman nga kita lahi nga mga tawo gikan sa kalibutan.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Hesus</a:t>
            </a:r>
            <a:r xmlns:a="http://schemas.openxmlformats.org/drawingml/2006/main">
              <a:rPr altLang="en-US" lang="ceb" sz="3600">
                <a:solidFill>
                  <a:schemeClr val="tx1">
                    <a:lumMod val="65000"/>
                    <a:lumOff val="35000"/>
                  </a:schemeClr>
                </a:solidFill>
              </a:rPr>
              <a:t> </a:t>
            </a:r>
            <a:r xmlns:a="http://schemas.openxmlformats.org/drawingml/2006/main">
              <a:rPr altLang="ko-KR" lang="ceb" sz="3600">
                <a:solidFill>
                  <a:schemeClr val="tx1">
                    <a:lumMod val="65000"/>
                    <a:lumOff val="35000"/>
                  </a:schemeClr>
                </a:solidFill>
              </a:rPr>
              <a:t>mao ang naghimo niadtong mituo Kaniya nga matarong ug matawo pag-usab.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Unsay nakapahimo kanato nga matawo pag-usab?</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sa tubig ug sa Espiritu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nga adunay lana ug kalayo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uban sa luha ug mga kanta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uban ang pag-ampo ug pagsimba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sa tubig ug sa Espiritu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mitubag, "Sultihan ko ikaw sa tinuod, walay makasulod sa gingharian sa Dios gawas kon matawo siya sa tubig ug sa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